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270D5-FB0B-4C17-B0A3-9B4F1BC79F67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475CE-F0DC-4665-A2CC-173ADB7C6C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80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475CE-F0DC-4665-A2CC-173ADB7C6C8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07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35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41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98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06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4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8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09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87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5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72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96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41C8-E939-4C95-8AD3-43986EABD300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7D71D-9210-4DF0-B4B4-B2B0A08A9F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85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D9A1DA-6D38-45D4-9A01-86AC57FDB13D}"/>
              </a:ext>
            </a:extLst>
          </p:cNvPr>
          <p:cNvSpPr/>
          <p:nvPr/>
        </p:nvSpPr>
        <p:spPr>
          <a:xfrm>
            <a:off x="376518" y="848398"/>
            <a:ext cx="8390964" cy="430082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3DDA8A-2252-4C48-A562-341A51EBF60F}"/>
              </a:ext>
            </a:extLst>
          </p:cNvPr>
          <p:cNvSpPr txBox="1"/>
          <p:nvPr/>
        </p:nvSpPr>
        <p:spPr>
          <a:xfrm>
            <a:off x="1133335" y="146241"/>
            <a:ext cx="7418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HPV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ワクチン接種のとりまとめ（</a:t>
            </a:r>
            <a:r>
              <a:rPr kumimoji="1"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年度）</a:t>
            </a:r>
            <a:endParaRPr kumimoji="1" lang="en-US" altLang="ja-JP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23866B-069B-4E06-95BA-25D3C6733481}"/>
              </a:ext>
            </a:extLst>
          </p:cNvPr>
          <p:cNvSpPr txBox="1"/>
          <p:nvPr/>
        </p:nvSpPr>
        <p:spPr>
          <a:xfrm>
            <a:off x="2644588" y="4728895"/>
            <a:ext cx="6499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※17-27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歳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 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日～平成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日生まれの女性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F1EB389-55DE-498E-B918-0DC2E834DD88}"/>
              </a:ext>
            </a:extLst>
          </p:cNvPr>
          <p:cNvGrpSpPr/>
          <p:nvPr/>
        </p:nvGrpSpPr>
        <p:grpSpPr>
          <a:xfrm>
            <a:off x="3011" y="5235823"/>
            <a:ext cx="9143999" cy="1622177"/>
            <a:chOff x="0" y="4335667"/>
            <a:chExt cx="6858000" cy="851898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7096AD3-A35A-4BB5-AB0C-93EF8C898868}"/>
                </a:ext>
              </a:extLst>
            </p:cNvPr>
            <p:cNvSpPr/>
            <p:nvPr/>
          </p:nvSpPr>
          <p:spPr>
            <a:xfrm>
              <a:off x="0" y="4335667"/>
              <a:ext cx="6858000" cy="85189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29FE26A-D6B4-4268-A028-A297B8BE439B}"/>
                </a:ext>
              </a:extLst>
            </p:cNvPr>
            <p:cNvSpPr txBox="1"/>
            <p:nvPr/>
          </p:nvSpPr>
          <p:spPr>
            <a:xfrm>
              <a:off x="348095" y="4404031"/>
              <a:ext cx="6063199" cy="775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✓　キャッチアップ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接種期間 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 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年間（令和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日～令和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7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月</a:t>
              </a:r>
              <a:r>
                <a:rPr kumimoji="1" lang="en-US" altLang="zh-TW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31</a:t>
              </a:r>
              <a:r>
                <a:rPr kumimoji="1"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日）</a:t>
              </a:r>
              <a:endParaRPr kumimoji="1"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✓　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価、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4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価ワクチン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回接種が未完の場合は原則は同じワクチン接種であるが、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残りの接種を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価ワクチン接種に変更することは可能である。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✓　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12-15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歳未満の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9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価ワクチン接種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回（初回から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6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か月以上間隔をあける、</a:t>
              </a:r>
              <a:endParaRPr kumimoji="1"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</a:t>
              </a:r>
              <a:r>
                <a:rPr kumimoji="1" lang="en-US" altLang="ja-JP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13</a:t>
              </a:r>
              <a:r>
                <a:rPr kumimoji="1" lang="ja-JP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か月以内に接種終了）</a:t>
              </a:r>
            </a:p>
          </p:txBody>
        </p:sp>
      </p:grp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FEBFE55-56D6-DFCD-67EF-D06F652CB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077962"/>
              </p:ext>
            </p:extLst>
          </p:nvPr>
        </p:nvGraphicFramePr>
        <p:xfrm>
          <a:off x="678446" y="955237"/>
          <a:ext cx="7787107" cy="3549437"/>
        </p:xfrm>
        <a:graphic>
          <a:graphicData uri="http://schemas.openxmlformats.org/drawingml/2006/table">
            <a:tbl>
              <a:tblPr/>
              <a:tblGrid>
                <a:gridCol w="3337331">
                  <a:extLst>
                    <a:ext uri="{9D8B030D-6E8A-4147-A177-3AD203B41FA5}">
                      <a16:colId xmlns:a16="http://schemas.microsoft.com/office/drawing/2014/main" val="702900123"/>
                    </a:ext>
                  </a:extLst>
                </a:gridCol>
                <a:gridCol w="2224888">
                  <a:extLst>
                    <a:ext uri="{9D8B030D-6E8A-4147-A177-3AD203B41FA5}">
                      <a16:colId xmlns:a16="http://schemas.microsoft.com/office/drawing/2014/main" val="71289767"/>
                    </a:ext>
                  </a:extLst>
                </a:gridCol>
                <a:gridCol w="2224888">
                  <a:extLst>
                    <a:ext uri="{9D8B030D-6E8A-4147-A177-3AD203B41FA5}">
                      <a16:colId xmlns:a16="http://schemas.microsoft.com/office/drawing/2014/main" val="3730523081"/>
                    </a:ext>
                  </a:extLst>
                </a:gridCol>
              </a:tblGrid>
              <a:tr h="1570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altLang="ja-JP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2022</a:t>
                      </a:r>
                      <a:r>
                        <a:rPr lang="ja-JP" altLang="en-US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現在（当院）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58580"/>
                  </a:ext>
                </a:extLst>
              </a:tr>
              <a:tr h="6994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12-15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歳未満（小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～中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4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回接種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617427"/>
                  </a:ext>
                </a:extLst>
              </a:tr>
              <a:tr h="6994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、高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zh-CN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相当</a:t>
                      </a:r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回接種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560093"/>
                  </a:ext>
                </a:extLst>
              </a:tr>
              <a:tr h="69946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17-27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</a:t>
                      </a:r>
                      <a:r>
                        <a:rPr lang="en-US" altLang="ja-JP" sz="2400" b="1" i="0" u="none" strike="noStrike" baseline="300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接種既往なし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回接種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281098"/>
                  </a:ext>
                </a:extLst>
              </a:tr>
              <a:tr h="379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歳～　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自費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自費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33296"/>
                  </a:ext>
                </a:extLst>
              </a:tr>
              <a:tr h="69946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公費適応の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HPV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ワクチン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価、</a:t>
                      </a:r>
                      <a:r>
                        <a:rPr lang="en-US" altLang="ja-JP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24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3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46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210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坂口 勲</dc:creator>
  <cp:lastModifiedBy>勲 坂口</cp:lastModifiedBy>
  <cp:revision>18</cp:revision>
  <cp:lastPrinted>2024-04-01T09:24:30Z</cp:lastPrinted>
  <dcterms:created xsi:type="dcterms:W3CDTF">2022-03-28T10:28:58Z</dcterms:created>
  <dcterms:modified xsi:type="dcterms:W3CDTF">2024-04-01T09:54:17Z</dcterms:modified>
</cp:coreProperties>
</file>